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navigator.krao.ru/program/506-pozitivnoe-risovanie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TiJ_yh4cobRKLeUId969lrMITKG5xcWy?usp=shari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cpskrsk?z=clip-178686247_456239300" TargetMode="External"/><Relationship Id="rId5" Type="http://schemas.openxmlformats.org/officeDocument/2006/relationships/hyperlink" Target="https://vk.com/cpskrsk?z=clip-178686247_456239458" TargetMode="External"/><Relationship Id="rId4" Type="http://schemas.openxmlformats.org/officeDocument/2006/relationships/hyperlink" Target="https://vk.com/cpskrsk?w=wall-178686247_235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566720" cy="1470025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Результаты реализации дополнительной общеобразовательной общеразвивающей программы </a:t>
            </a:r>
            <a:br>
              <a:rPr lang="ru-RU" sz="2800" dirty="0" smtClean="0"/>
            </a:br>
            <a:r>
              <a:rPr lang="ru-RU" sz="2800" dirty="0" smtClean="0"/>
              <a:t>«Позитивное рисование»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2252521"/>
            <a:ext cx="6400800" cy="175260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Педагог дополнительного образования,</a:t>
            </a:r>
            <a:br>
              <a:rPr lang="ru-RU" sz="2000" dirty="0" smtClean="0"/>
            </a:br>
            <a:r>
              <a:rPr lang="ru-RU" sz="2000" dirty="0" smtClean="0"/>
              <a:t> реализующий данную программу: </a:t>
            </a:r>
          </a:p>
          <a:p>
            <a:r>
              <a:rPr lang="ru-RU" sz="2000" dirty="0" smtClean="0"/>
              <a:t>Гасникова Галина Александровна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8680" y="5114801"/>
            <a:ext cx="44974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hlinkClick r:id="rId2"/>
              </a:rPr>
              <a:t>Ссылка </a:t>
            </a:r>
            <a:r>
              <a:rPr lang="ru-RU" dirty="0" smtClean="0"/>
              <a:t>на программу </a:t>
            </a:r>
            <a:r>
              <a:rPr lang="ru-RU" dirty="0"/>
              <a:t>в «Навигаторе дополнительного образования Красноярского края»</a:t>
            </a:r>
          </a:p>
        </p:txBody>
      </p:sp>
      <p:pic>
        <p:nvPicPr>
          <p:cNvPr id="2050" name="Picture 2" descr="C:\Users\Галина\Desktop\кункурс ПДО\1 тур\4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085" y="4005865"/>
            <a:ext cx="4278939" cy="285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263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938" y="332656"/>
            <a:ext cx="8640960" cy="1008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6189" y="1484784"/>
            <a:ext cx="8424936" cy="37444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u="sng" dirty="0" smtClean="0"/>
              <a:t>Участие </a:t>
            </a:r>
            <a:r>
              <a:rPr lang="ru-RU" sz="1400" u="sng" dirty="0"/>
              <a:t>обучающихся </a:t>
            </a:r>
            <a:r>
              <a:rPr lang="ru-RU" sz="1400" u="sng" dirty="0" smtClean="0"/>
              <a:t>в конкурсах</a:t>
            </a:r>
            <a:r>
              <a:rPr lang="ru-RU" sz="1400" u="sng" dirty="0"/>
              <a:t>, проектах и выставках</a:t>
            </a:r>
            <a:r>
              <a:rPr lang="ru-RU" sz="1400" u="sng" dirty="0" smtClean="0"/>
              <a:t>:</a:t>
            </a:r>
          </a:p>
          <a:p>
            <a:pPr marL="0" indent="0">
              <a:buNone/>
            </a:pPr>
            <a:r>
              <a:rPr lang="ru-RU" sz="1400" dirty="0" smtClean="0"/>
              <a:t>- </a:t>
            </a:r>
            <a:r>
              <a:rPr lang="ru-RU" sz="1400" dirty="0"/>
              <a:t>V М</a:t>
            </a:r>
            <a:r>
              <a:rPr lang="ru-RU" sz="1400" dirty="0" smtClean="0"/>
              <a:t>еждународная </a:t>
            </a:r>
            <a:r>
              <a:rPr lang="ru-RU" sz="1400" dirty="0"/>
              <a:t>интернет </a:t>
            </a:r>
            <a:r>
              <a:rPr lang="ru-RU" sz="1400" dirty="0" smtClean="0"/>
              <a:t>выставка-конкурс детского художественного </a:t>
            </a:r>
            <a:r>
              <a:rPr lang="ru-RU" sz="1400" dirty="0"/>
              <a:t>творчества «Ушки да лапки». «Рыси и Филины» (</a:t>
            </a:r>
            <a:r>
              <a:rPr lang="ru-RU" sz="1400" dirty="0" smtClean="0"/>
              <a:t>май 2022</a:t>
            </a:r>
            <a:r>
              <a:rPr lang="ru-RU" sz="1400" dirty="0"/>
              <a:t>);</a:t>
            </a:r>
          </a:p>
          <a:p>
            <a:pPr>
              <a:buFontTx/>
              <a:buChar char="-"/>
            </a:pPr>
            <a:r>
              <a:rPr lang="ru-RU" sz="1400" dirty="0" smtClean="0"/>
              <a:t>городской проект </a:t>
            </a:r>
            <a:r>
              <a:rPr lang="ru-RU" sz="1400" dirty="0"/>
              <a:t>«</a:t>
            </a:r>
            <a:r>
              <a:rPr lang="ru-RU" sz="1400" dirty="0" err="1"/>
              <a:t>Art-revolution</a:t>
            </a:r>
            <a:r>
              <a:rPr lang="ru-RU" sz="1400" dirty="0"/>
              <a:t>» </a:t>
            </a:r>
            <a:r>
              <a:rPr lang="ru-RU" sz="1400" dirty="0" smtClean="0"/>
              <a:t>конкурс-выставка </a:t>
            </a:r>
            <a:r>
              <a:rPr lang="ru-RU" sz="1400" dirty="0"/>
              <a:t>в </a:t>
            </a:r>
            <a:r>
              <a:rPr lang="ru-RU" sz="1400" dirty="0" smtClean="0"/>
              <a:t>номинации «</a:t>
            </a:r>
            <a:r>
              <a:rPr lang="ru-RU" sz="1400" dirty="0"/>
              <a:t>смелость линии</a:t>
            </a:r>
            <a:r>
              <a:rPr lang="ru-RU" sz="1400" dirty="0" smtClean="0"/>
              <a:t>» (</a:t>
            </a:r>
            <a:r>
              <a:rPr lang="ru-RU" sz="1400" dirty="0"/>
              <a:t>апрель 2022</a:t>
            </a:r>
            <a:r>
              <a:rPr lang="ru-RU" sz="1400" dirty="0" smtClean="0"/>
              <a:t>); </a:t>
            </a:r>
            <a:endParaRPr lang="ru-RU" sz="1400" dirty="0"/>
          </a:p>
          <a:p>
            <a:pPr>
              <a:buFontTx/>
              <a:buChar char="-"/>
            </a:pPr>
            <a:r>
              <a:rPr lang="ru-RU" sz="1400" dirty="0" smtClean="0"/>
              <a:t>двенадцатый ежегодный Международный конкурс студенческого творчества «Космический </a:t>
            </a:r>
            <a:r>
              <a:rPr lang="ru-RU" sz="1400" dirty="0"/>
              <a:t>фонд» (март 2022);</a:t>
            </a:r>
          </a:p>
          <a:p>
            <a:pPr marL="0" indent="266700">
              <a:buFontTx/>
              <a:buChar char="-"/>
            </a:pPr>
            <a:r>
              <a:rPr lang="ru-RU" sz="1400" dirty="0" smtClean="0"/>
              <a:t>внутренние выставки </a:t>
            </a:r>
            <a:r>
              <a:rPr lang="ru-RU" sz="1400" dirty="0"/>
              <a:t>творческих работ обучающихся в МОУ </a:t>
            </a:r>
            <a:r>
              <a:rPr lang="ru-RU" sz="1400" dirty="0" smtClean="0"/>
              <a:t>ДО ЦПС </a:t>
            </a:r>
            <a:r>
              <a:rPr lang="ru-RU" sz="1400" dirty="0"/>
              <a:t>(каждые 3 месяца</a:t>
            </a:r>
            <a:r>
              <a:rPr lang="ru-RU" sz="1400" dirty="0" smtClean="0"/>
              <a:t>);</a:t>
            </a:r>
          </a:p>
          <a:p>
            <a:pPr marL="0" indent="266700">
              <a:buFontTx/>
              <a:buChar char="-"/>
            </a:pPr>
            <a:r>
              <a:rPr lang="ru-RU" sz="1400" dirty="0"/>
              <a:t>о</a:t>
            </a:r>
            <a:r>
              <a:rPr lang="ru-RU" sz="1400" dirty="0" smtClean="0"/>
              <a:t>ткрытый районный конкурс </a:t>
            </a:r>
            <a:r>
              <a:rPr lang="ru-RU" sz="1400" dirty="0"/>
              <a:t>детского </a:t>
            </a:r>
            <a:r>
              <a:rPr lang="ru-RU" sz="1400" dirty="0" smtClean="0"/>
              <a:t>творчества «Рождественский </a:t>
            </a:r>
            <a:r>
              <a:rPr lang="ru-RU" sz="1400" dirty="0"/>
              <a:t>ангел</a:t>
            </a:r>
            <a:r>
              <a:rPr lang="ru-RU" sz="1400" dirty="0" smtClean="0"/>
              <a:t>» (январь 2023);</a:t>
            </a:r>
          </a:p>
          <a:p>
            <a:pPr marL="0" indent="266700">
              <a:buFontTx/>
              <a:buChar char="-"/>
            </a:pPr>
            <a:r>
              <a:rPr lang="ru-RU" sz="1400" dirty="0" smtClean="0"/>
              <a:t>Всероссийский </a:t>
            </a:r>
            <a:r>
              <a:rPr lang="ru-RU" sz="1400" dirty="0"/>
              <a:t>открытый творческий конкурс «РАДУЖНАЯ СОВА 23» (февраль 2023</a:t>
            </a:r>
            <a:r>
              <a:rPr lang="ru-RU" sz="1400" dirty="0" smtClean="0"/>
              <a:t>);</a:t>
            </a:r>
          </a:p>
          <a:p>
            <a:pPr marL="0" indent="266700">
              <a:buFontTx/>
              <a:buChar char="-"/>
            </a:pPr>
            <a:r>
              <a:rPr lang="ru-RU" sz="1400" dirty="0" smtClean="0"/>
              <a:t>конкурс </a:t>
            </a:r>
            <a:r>
              <a:rPr lang="ru-RU" sz="1400" dirty="0"/>
              <a:t>рисунка и живописи «Юные художники» («Талант </a:t>
            </a:r>
            <a:r>
              <a:rPr lang="ru-RU" sz="1400" dirty="0" err="1"/>
              <a:t>online</a:t>
            </a:r>
            <a:r>
              <a:rPr lang="ru-RU" sz="1400" dirty="0"/>
              <a:t>» Всероссийский проект по поддержке юных талантов и развитию творчества</a:t>
            </a:r>
            <a:r>
              <a:rPr lang="ru-RU" sz="1400" dirty="0" smtClean="0"/>
              <a:t>) (март 2023).</a:t>
            </a:r>
            <a:endParaRPr lang="ru-RU" sz="1400" dirty="0"/>
          </a:p>
        </p:txBody>
      </p:sp>
      <p:pic>
        <p:nvPicPr>
          <p:cNvPr id="1026" name="Picture 2" descr="C:\Users\Галина\Downloads\photo_5222335243439163032_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257092"/>
            <a:ext cx="2878965" cy="215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5576" y="4509120"/>
            <a:ext cx="48965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Кроме того, ребята под </a:t>
            </a:r>
            <a:r>
              <a:rPr lang="ru-RU" sz="1400" dirty="0" smtClean="0"/>
              <a:t>руководством  педагога и </a:t>
            </a:r>
            <a:r>
              <a:rPr lang="ru-RU" sz="1400" dirty="0"/>
              <a:t>в сотрудничестве с  родителями принимают активное участие в учрежденческих мероприятиях</a:t>
            </a:r>
            <a:r>
              <a:rPr lang="ru-RU" sz="1400" dirty="0" smtClean="0"/>
              <a:t>:</a:t>
            </a:r>
          </a:p>
          <a:p>
            <a:endParaRPr lang="ru-RU" sz="1400" dirty="0"/>
          </a:p>
          <a:p>
            <a:r>
              <a:rPr lang="ru-RU" sz="1400" dirty="0"/>
              <a:t>- ежемесячные традиционные встречи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«</a:t>
            </a:r>
            <a:r>
              <a:rPr lang="ru-RU" sz="1400" dirty="0"/>
              <a:t>Семейный клуб» (2021- 2022г.);</a:t>
            </a:r>
          </a:p>
          <a:p>
            <a:r>
              <a:rPr lang="ru-RU" sz="1400" dirty="0"/>
              <a:t>- летняя оздоровительная </a:t>
            </a:r>
            <a:r>
              <a:rPr lang="ru-RU" sz="1400" dirty="0" smtClean="0"/>
              <a:t>кампания</a:t>
            </a:r>
            <a:br>
              <a:rPr lang="ru-RU" sz="1400" dirty="0" smtClean="0"/>
            </a:br>
            <a:r>
              <a:rPr lang="ru-RU" sz="1400" dirty="0" smtClean="0"/>
              <a:t> </a:t>
            </a:r>
            <a:r>
              <a:rPr lang="ru-RU" sz="1400" dirty="0"/>
              <a:t>(июнь 2021, 2022 гг.) и других.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55953" y="6499451"/>
            <a:ext cx="579568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/>
              <a:t>Наградные документы конкурсов можно посмотреть по </a:t>
            </a:r>
            <a:r>
              <a:rPr lang="ru-RU" sz="1600" dirty="0" smtClean="0">
                <a:hlinkClick r:id="rId3"/>
              </a:rPr>
              <a:t>ссылке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5938" y="404664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Основными показателями эффективности и результативности обучения по программе являются: </a:t>
            </a:r>
            <a:endParaRPr lang="ru-RU" sz="1600" dirty="0" smtClean="0"/>
          </a:p>
          <a:p>
            <a:pPr marL="285750" indent="-285750">
              <a:buFontTx/>
              <a:buChar char="-"/>
            </a:pPr>
            <a:r>
              <a:rPr lang="ru-RU" sz="1600" dirty="0" smtClean="0"/>
              <a:t>заинтересованность </a:t>
            </a:r>
            <a:r>
              <a:rPr lang="ru-RU" sz="1600" dirty="0"/>
              <a:t>ребят (об этом говорит сохранность контингента); </a:t>
            </a:r>
            <a:endParaRPr lang="ru-RU" sz="1600" dirty="0" smtClean="0"/>
          </a:p>
          <a:p>
            <a:pPr marL="285750" indent="-285750">
              <a:buFontTx/>
              <a:buChar char="-"/>
            </a:pPr>
            <a:r>
              <a:rPr lang="ru-RU" sz="1600" dirty="0" smtClean="0"/>
              <a:t>творческие </a:t>
            </a:r>
            <a:r>
              <a:rPr lang="ru-RU" sz="1600" dirty="0"/>
              <a:t>достижения обучающихся.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67590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исти с красками на белом фоне | Премиум Фото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149080"/>
            <a:ext cx="4335275" cy="288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16632" y="3395131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 программе в социальных сетях: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365104"/>
            <a:ext cx="4896544" cy="1656184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Модуль программы </a:t>
            </a:r>
            <a:r>
              <a:rPr lang="ru-RU" sz="1600" dirty="0"/>
              <a:t>«Позитивное рисование</a:t>
            </a:r>
            <a:r>
              <a:rPr lang="ru-RU" sz="1600" dirty="0" smtClean="0"/>
              <a:t>» - </a:t>
            </a:r>
            <a:r>
              <a:rPr lang="ru-RU" sz="1600" dirty="0"/>
              <a:t>рисование </a:t>
            </a:r>
            <a:r>
              <a:rPr lang="ru-RU" sz="1600" dirty="0" smtClean="0"/>
              <a:t>песком. </a:t>
            </a:r>
            <a:r>
              <a:rPr lang="ru-RU" sz="1600" dirty="0">
                <a:hlinkClick r:id="rId4"/>
              </a:rPr>
              <a:t>Пост</a:t>
            </a:r>
            <a:r>
              <a:rPr lang="ru-RU" sz="1600" dirty="0"/>
              <a:t> </a:t>
            </a:r>
            <a:r>
              <a:rPr lang="ru-RU" sz="1600" dirty="0" smtClean="0"/>
              <a:t>в ВК</a:t>
            </a:r>
          </a:p>
          <a:p>
            <a:r>
              <a:rPr lang="ru-RU" sz="1600" dirty="0" smtClean="0"/>
              <a:t>Фрагменты занятия о создании «</a:t>
            </a:r>
            <a:r>
              <a:rPr lang="ru-RU" sz="1600" dirty="0" err="1" smtClean="0"/>
              <a:t>нелопающихся</a:t>
            </a:r>
            <a:r>
              <a:rPr lang="ru-RU" sz="1600" dirty="0" smtClean="0"/>
              <a:t>» мыльных пузырей. </a:t>
            </a:r>
            <a:r>
              <a:rPr lang="ru-RU" sz="1600" dirty="0" smtClean="0">
                <a:hlinkClick r:id="rId5"/>
              </a:rPr>
              <a:t>Видео</a:t>
            </a:r>
            <a:r>
              <a:rPr lang="ru-RU" sz="1600" dirty="0" smtClean="0"/>
              <a:t> в ВК</a:t>
            </a:r>
          </a:p>
          <a:p>
            <a:r>
              <a:rPr lang="ru-RU" sz="1600" dirty="0" smtClean="0"/>
              <a:t>Демонстрация фрагмента занятия программы -  создание пейзажа за 2 минуты. </a:t>
            </a:r>
            <a:r>
              <a:rPr lang="ru-RU" sz="1600" dirty="0" smtClean="0">
                <a:hlinkClick r:id="rId6"/>
              </a:rPr>
              <a:t>Видео</a:t>
            </a:r>
            <a:r>
              <a:rPr lang="ru-RU" sz="1600" dirty="0" smtClean="0"/>
              <a:t> в ВК</a:t>
            </a:r>
            <a:endParaRPr lang="ru-RU" sz="1600" dirty="0"/>
          </a:p>
        </p:txBody>
      </p:sp>
      <p:pic>
        <p:nvPicPr>
          <p:cNvPr id="1028" name="Picture 4" descr="C:\Users\Галина\Desktop\сердце отдаю детям\Гасниковой Галине Александровне_page-000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255" y="404664"/>
            <a:ext cx="2520085" cy="356196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1560" y="908720"/>
            <a:ext cx="50405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Педагог Гасникова Галина Александровна </a:t>
            </a:r>
            <a:r>
              <a:rPr lang="ru-RU" dirty="0" smtClean="0"/>
              <a:t>– финалист городского </a:t>
            </a:r>
            <a:r>
              <a:rPr lang="ru-RU" dirty="0"/>
              <a:t>профессионального конкурса </a:t>
            </a:r>
            <a:r>
              <a:rPr lang="ru-RU" dirty="0" smtClean="0"/>
              <a:t> «</a:t>
            </a:r>
            <a:r>
              <a:rPr lang="ru-RU" dirty="0"/>
              <a:t>Лучший педагог дополнительного образования</a:t>
            </a:r>
            <a:r>
              <a:rPr lang="ru-RU" dirty="0" smtClean="0"/>
              <a:t>» 2023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93526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264</Words>
  <Application>Microsoft Office PowerPoint</Application>
  <PresentationFormat>Экран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Результаты реализации дополнительной общеобразовательной общеразвивающей программы  «Позитивное рисование»</vt:lpstr>
      <vt:lpstr>Презентация PowerPoint</vt:lpstr>
      <vt:lpstr>О программе в социальных сетях: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Галина</dc:creator>
  <cp:lastModifiedBy>Галина</cp:lastModifiedBy>
  <cp:revision>20</cp:revision>
  <dcterms:created xsi:type="dcterms:W3CDTF">2023-04-10T15:00:11Z</dcterms:created>
  <dcterms:modified xsi:type="dcterms:W3CDTF">2023-04-12T14:15:45Z</dcterms:modified>
</cp:coreProperties>
</file>