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без заголовка" id="{B8C6CF92-1E86-4116-B2F4-7BAD5A7FD954}">
          <p14:sldIdLst>
            <p14:sldId id="25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8848" autoAdjust="0"/>
  </p:normalViewPr>
  <p:slideViewPr>
    <p:cSldViewPr snapToGrid="0">
      <p:cViewPr varScale="1">
        <p:scale>
          <a:sx n="79" d="100"/>
          <a:sy n="79" d="100"/>
        </p:scale>
        <p:origin x="816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01C867-5605-49BB-A876-AD14E0D5FD28}" type="datetimeFigureOut">
              <a:rPr lang="ru-RU" smtClean="0"/>
              <a:t>29.04.2024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0AA93-1B0B-4F7B-991A-AD684A0FCA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47879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00648-8BBA-4A08-8304-9966116F8567}" type="datetimeFigureOut">
              <a:rPr lang="ru-RU" smtClean="0"/>
              <a:t>29.04.2024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98008-2883-465B-B93C-5721F7B7B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21316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00648-8BBA-4A08-8304-9966116F8567}" type="datetimeFigureOut">
              <a:rPr lang="ru-RU" smtClean="0"/>
              <a:t>29.04.2024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98008-2883-465B-B93C-5721F7B7B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04735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00648-8BBA-4A08-8304-9966116F8567}" type="datetimeFigureOut">
              <a:rPr lang="ru-RU" smtClean="0"/>
              <a:t>29.04.2024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98008-2883-465B-B93C-5721F7B7B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05242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00648-8BBA-4A08-8304-9966116F8567}" type="datetimeFigureOut">
              <a:rPr lang="ru-RU" smtClean="0"/>
              <a:t>29.04.2024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98008-2883-465B-B93C-5721F7B7B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70782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00648-8BBA-4A08-8304-9966116F8567}" type="datetimeFigureOut">
              <a:rPr lang="ru-RU" smtClean="0"/>
              <a:t>29.04.2024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98008-2883-465B-B93C-5721F7B7B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38024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00648-8BBA-4A08-8304-9966116F8567}" type="datetimeFigureOut">
              <a:rPr lang="ru-RU" smtClean="0"/>
              <a:t>29.04.2024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98008-2883-465B-B93C-5721F7B7B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77449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00648-8BBA-4A08-8304-9966116F8567}" type="datetimeFigureOut">
              <a:rPr lang="ru-RU" smtClean="0"/>
              <a:t>29.04.2024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98008-2883-465B-B93C-5721F7B7B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7893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00648-8BBA-4A08-8304-9966116F8567}" type="datetimeFigureOut">
              <a:rPr lang="ru-RU" smtClean="0"/>
              <a:t>29.04.2024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98008-2883-465B-B93C-5721F7B7B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71134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00648-8BBA-4A08-8304-9966116F8567}" type="datetimeFigureOut">
              <a:rPr lang="ru-RU" smtClean="0"/>
              <a:t>29.04.2024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98008-2883-465B-B93C-5721F7B7B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95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00648-8BBA-4A08-8304-9966116F8567}" type="datetimeFigureOut">
              <a:rPr lang="ru-RU" smtClean="0"/>
              <a:t>29.04.2024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98008-2883-465B-B93C-5721F7B7B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24515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00648-8BBA-4A08-8304-9966116F8567}" type="datetimeFigureOut">
              <a:rPr lang="ru-RU" smtClean="0"/>
              <a:t>29.04.2024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98008-2883-465B-B93C-5721F7B7B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1251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A00648-8BBA-4A08-8304-9966116F8567}" type="datetimeFigureOut">
              <a:rPr lang="ru-RU" smtClean="0"/>
              <a:t>29.04.2024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F98008-2883-465B-B93C-5721F7B7B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326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2586" y="663508"/>
            <a:ext cx="4389402" cy="3656249"/>
          </a:xfrm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3955181" cy="1325563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Century Gothic" panose="020B0502020202020204" pitchFamily="34" charset="0"/>
              </a:rPr>
              <a:t>Прокуратура Советского района г. Красноярска</a:t>
            </a:r>
            <a:endParaRPr lang="ru-RU" sz="2800" dirty="0">
              <a:latin typeface="Century Gothic" panose="020B0502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0375" y="2569945"/>
            <a:ext cx="372661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Купание разрешено только в санкционированных местах!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иных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водоемов небезопасно и может повлечь гибель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AutoShape 2" descr="C:\Users\%D0%95%D0%BA%D0%B0%D1%82%D0%B5%D1%80%D0%B8%D0%BD%D0%B0 %D0%BF%D1%80%D0%B5%D0%BA%D1%80%D0%B0%D1%81%D0%BD%D0%B0%D1%8F\Downloads\i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3551" y="4479502"/>
            <a:ext cx="3217496" cy="219783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681988" y="856648"/>
            <a:ext cx="262769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 запрета на купание в не предназначенных местах, а также в состоянии опьянения, прыгание в воду с мостов, иных сооружений, речного транспорта влечет привлечение к административной ответственности, предусмотренной ст. 1.6 Закона Красноярского края от 02.10.2008 № 7-2161 «Об административных правонарушениях»: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штраф от 500 до 1000 рублей.</a:t>
            </a:r>
          </a:p>
        </p:txBody>
      </p:sp>
    </p:spTree>
    <p:extLst>
      <p:ext uri="{BB962C8B-B14F-4D97-AF65-F5344CB8AC3E}">
        <p14:creationId xmlns:p14="http://schemas.microsoft.com/office/powerpoint/2010/main" val="50005096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206</TotalTime>
  <Words>76</Words>
  <Application>Microsoft Office PowerPoint</Application>
  <PresentationFormat>Широкоэкранный</PresentationFormat>
  <Paragraphs>6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Century Gothic</vt:lpstr>
      <vt:lpstr>Times New Roman</vt:lpstr>
      <vt:lpstr>Тема Office</vt:lpstr>
      <vt:lpstr>Прокуратура Советского района г. Красноярска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Прокуратура Советского района г. Красноярска</dc:title>
  <dc:creator>kate shikina</dc:creator>
  <cp:lastModifiedBy>kate shikina</cp:lastModifiedBy>
  <cp:revision>20</cp:revision>
  <cp:lastPrinted>2022-08-30T11:01:56Z</cp:lastPrinted>
  <dcterms:created xsi:type="dcterms:W3CDTF">2021-11-27T10:10:44Z</dcterms:created>
  <dcterms:modified xsi:type="dcterms:W3CDTF">2024-04-29T06:14:11Z</dcterms:modified>
</cp:coreProperties>
</file>