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8C6CF92-1E86-4116-B2F4-7BAD5A7FD954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848" autoAdjust="0"/>
  </p:normalViewPr>
  <p:slideViewPr>
    <p:cSldViewPr snapToGrid="0">
      <p:cViewPr varScale="1">
        <p:scale>
          <a:sx n="79" d="100"/>
          <a:sy n="79" d="100"/>
        </p:scale>
        <p:origin x="81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1C867-5605-49BB-A876-AD14E0D5FD28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0AA93-1B0B-4F7B-991A-AD684A0F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8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0648-8BBA-4A08-8304-9966116F856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008-2883-465B-B93C-5721F7B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3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0648-8BBA-4A08-8304-9966116F856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008-2883-465B-B93C-5721F7B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7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0648-8BBA-4A08-8304-9966116F856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008-2883-465B-B93C-5721F7B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2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0648-8BBA-4A08-8304-9966116F856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008-2883-465B-B93C-5721F7B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7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0648-8BBA-4A08-8304-9966116F856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008-2883-465B-B93C-5721F7B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0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0648-8BBA-4A08-8304-9966116F856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008-2883-465B-B93C-5721F7B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4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0648-8BBA-4A08-8304-9966116F856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008-2883-465B-B93C-5721F7B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0648-8BBA-4A08-8304-9966116F856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008-2883-465B-B93C-5721F7B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1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0648-8BBA-4A08-8304-9966116F856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008-2883-465B-B93C-5721F7B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0648-8BBA-4A08-8304-9966116F856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008-2883-465B-B93C-5721F7B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0648-8BBA-4A08-8304-9966116F856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008-2883-465B-B93C-5721F7B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0648-8BBA-4A08-8304-9966116F8567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98008-2883-465B-B93C-5721F7B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86" y="663508"/>
            <a:ext cx="4389402" cy="365624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55181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entury Gothic" panose="020B0502020202020204" pitchFamily="34" charset="0"/>
              </a:rPr>
              <a:t>Прокуратура Советского района г. Красноярска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2569945"/>
            <a:ext cx="37266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Купание разрешено только в санкционированных местах!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водоемов небезопасно и может повлечь гибель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C:\Users\%D0%95%D0%BA%D0%B0%D1%82%D0%B5%D1%80%D0%B8%D0%BD%D0%B0 %D0%BF%D1%80%D0%B5%D0%BA%D1%80%D0%B0%D1%81%D0%BD%D0%B0%D1%8F\Download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551" y="4479502"/>
            <a:ext cx="3217496" cy="2197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81988" y="856648"/>
            <a:ext cx="26276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запрета на купание в не предназначенных местах, а также в состоянии опьянения, прыгание в воду с мостов, иных сооружений, речного транспорта влечет привлечение к административной ответственности, предусмотренной ст. 1.6 Закона Красноярского края от 02.10.2008 № 7-2161 «Об административных правонарушениях»: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 от 500 до 1000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500050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Times New Roman</vt:lpstr>
      <vt:lpstr>Тема Office</vt:lpstr>
      <vt:lpstr>Прокуратура Советского района г. Красноярска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Советского района г. Красноярска</dc:title>
  <dc:creator>kate shikina</dc:creator>
  <cp:lastModifiedBy>kate shikina</cp:lastModifiedBy>
  <cp:revision>20</cp:revision>
  <cp:lastPrinted>2022-08-30T11:01:56Z</cp:lastPrinted>
  <dcterms:created xsi:type="dcterms:W3CDTF">2021-11-27T10:10:44Z</dcterms:created>
  <dcterms:modified xsi:type="dcterms:W3CDTF">2024-04-29T06:14:11Z</dcterms:modified>
</cp:coreProperties>
</file>