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  <p:sldId id="272" r:id="rId9"/>
  </p:sldIdLst>
  <p:sldSz cx="12192000" cy="6858000"/>
  <p:notesSz cx="6858000" cy="9144000"/>
  <p:photoAlbum/>
  <p:custDataLst>
    <p:tags r:id="rId1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C1E30-0192-410E-B719-48640CB5787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697816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C1E30-0192-410E-B719-48640CB5787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1059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5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 descr="sinonim.org_2026-10-08 03_57_5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6722571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 descr="sinonim.org_2026-10-07 04_02_0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8445271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 descr="sinonim.org_2026-10-07 04_08_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3487136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 descr="sinonim.org_2026-10-07 09_49_0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4116068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 descr="sinonim.org_2026-10-07 09_52_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1690144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 descr="sinonim.org_2026-10-07 10_00_2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4926436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 descr="sinonim.org_2026-10-07 10_06_4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9858473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 descr="sinonim.org_2026-10-07 10_14_4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7028761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Произвольный</PresentationFormat>
  <Paragraphs>0</Paragraphs>
  <Slides>8</Slides>
  <Notes>0</Notes>
  <TotalTime>2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2">
      <vt:lpstr>Arial</vt:lpstr>
      <vt:lpstr>Calibri Light</vt:lpstr>
      <vt:lpstr>Calibri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ОТКРЫТИЕ</dc:creator>
  <cp:lastModifiedBy>Шевелева Татьяна Юрьевна</cp:lastModifiedBy>
  <cp:revision>2</cp:revision>
  <dcterms:created xsi:type="dcterms:W3CDTF">2026-10-08T04:07:56Z</dcterms:created>
  <dcterms:modified xsi:type="dcterms:W3CDTF">2026-10-22T08:36:04Z</dcterms:modified>
</cp:coreProperties>
</file>